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9" r:id="rId8"/>
    <p:sldId id="271" r:id="rId9"/>
    <p:sldId id="270" r:id="rId10"/>
    <p:sldId id="263" r:id="rId11"/>
    <p:sldId id="264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E65BA427-72C7-43C9-A434-4FCD1AD9B493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0E648A0A-81A6-4746-B302-B191F8F70F2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Desktop\sumit pal\sait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2295525" cy="19907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71800" y="908720"/>
            <a:ext cx="6264696" cy="12003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St. Andrew institute of Technology &amp; Management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95611" y="2967335"/>
            <a:ext cx="1952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A-JIO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0336" y="4365104"/>
            <a:ext cx="2626040" cy="22159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Prepared by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 Sumit pal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 BCA (Section- A)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 Roll No- 229089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669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1840" y="116632"/>
            <a:ext cx="3547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DIVISION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2968" y="103996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CODE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1556792"/>
            <a:ext cx="8604448" cy="673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44" y="2420888"/>
            <a:ext cx="4932040" cy="2133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35896" y="47251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OUTPUT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5094476"/>
            <a:ext cx="9144000" cy="137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2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77545" y="116632"/>
            <a:ext cx="26345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FOOTER</a:t>
            </a:r>
            <a:endParaRPr lang="en-US" sz="4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" y="1677122"/>
            <a:ext cx="5415533" cy="167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29615"/>
            <a:ext cx="3029091" cy="1572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5936" y="886073"/>
            <a:ext cx="211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CODE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468789" y="34290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OUTPUT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" y="4293096"/>
            <a:ext cx="9144000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43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4734" y="1412776"/>
            <a:ext cx="699454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5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 you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3" y="4041832"/>
            <a:ext cx="5637065" cy="22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5919" y="2924944"/>
            <a:ext cx="698477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/>
              <a:t>Introduction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/>
              <a:t>Ajio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/>
              <a:t>Navigation Bar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/>
              <a:t>Hobbies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/>
              <a:t>Division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/>
              <a:t>Footer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/>
              <a:t>Bibliography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/>
              <a:t>Thank you</a:t>
            </a:r>
          </a:p>
          <a:p>
            <a:pPr marL="285750" indent="-285750">
              <a:buFont typeface="Wingdings" pitchFamily="2" charset="2"/>
              <a:buChar char="q"/>
            </a:pP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3611639" y="692696"/>
            <a:ext cx="19207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INDEX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04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3659" y="692696"/>
            <a:ext cx="4541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INTRODUCTION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916832"/>
            <a:ext cx="4896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Sumit Pal</a:t>
            </a:r>
          </a:p>
          <a:p>
            <a:r>
              <a:rPr lang="en-US" sz="2400" dirty="0" smtClean="0"/>
              <a:t>From – Auraiya, Uttar Pradesh</a:t>
            </a:r>
          </a:p>
          <a:p>
            <a:r>
              <a:rPr lang="en-US" sz="2400" dirty="0" smtClean="0"/>
              <a:t>BCA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year</a:t>
            </a:r>
          </a:p>
          <a:p>
            <a:r>
              <a:rPr lang="en-US" sz="2400" dirty="0" smtClean="0"/>
              <a:t>Roll no- 229089 </a:t>
            </a:r>
          </a:p>
          <a:p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2939601" y="3501008"/>
            <a:ext cx="33377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Academic background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624" y="4133562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Completed my schooling from J.R.V International School.</a:t>
            </a:r>
          </a:p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percentage- 70%</a:t>
            </a:r>
          </a:p>
          <a:p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IN" dirty="0"/>
              <a:t> </a:t>
            </a:r>
            <a:r>
              <a:rPr lang="en-IN" dirty="0" smtClean="0"/>
              <a:t>percentage- 65%</a:t>
            </a:r>
          </a:p>
          <a:p>
            <a:r>
              <a:rPr lang="en-US" dirty="0" smtClean="0"/>
              <a:t>Graduation- Pursuing (BCA) </a:t>
            </a:r>
          </a:p>
        </p:txBody>
      </p:sp>
    </p:spTree>
    <p:extLst>
      <p:ext uri="{BB962C8B-B14F-4D97-AF65-F5344CB8AC3E}">
        <p14:creationId xmlns:p14="http://schemas.microsoft.com/office/powerpoint/2010/main" val="267867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9772" y="188640"/>
            <a:ext cx="4464496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A JIO</a:t>
            </a:r>
            <a:endParaRPr lang="en-IN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63688" y="2060848"/>
            <a:ext cx="5976664" cy="25853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J</a:t>
            </a:r>
            <a:r>
              <a:rPr lang="en-US" dirty="0" smtClean="0"/>
              <a:t>io </a:t>
            </a:r>
            <a:r>
              <a:rPr lang="en-US" dirty="0"/>
              <a:t>is </a:t>
            </a:r>
            <a:r>
              <a:rPr lang="en-US" b="1" dirty="0"/>
              <a:t>a multicategory online shopping </a:t>
            </a:r>
            <a:r>
              <a:rPr lang="en-US" b="1" dirty="0" smtClean="0"/>
              <a:t>platform.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Download the free </a:t>
            </a:r>
            <a:r>
              <a:rPr lang="en-US" b="1" dirty="0" smtClean="0"/>
              <a:t>A Jio </a:t>
            </a:r>
            <a:r>
              <a:rPr lang="en-US" b="1" dirty="0"/>
              <a:t>app on your Android phone/tablet and enjoy Free Home Delivery with No Minimum order</a:t>
            </a:r>
            <a:r>
              <a:rPr lang="en-US" dirty="0"/>
              <a:t>. 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you will get here items related to </a:t>
            </a:r>
            <a:r>
              <a:rPr lang="en-US" b="1" dirty="0" smtClean="0"/>
              <a:t>fashion and Jewellery.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b="1" dirty="0"/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9792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59832" y="1340768"/>
            <a:ext cx="34339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HOBBIES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2060" y="3429000"/>
            <a:ext cx="6840760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dirty="0" smtClean="0"/>
              <a:t>I Love to play Cricket And Raiding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dirty="0" smtClean="0"/>
              <a:t>Watching Movies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dirty="0" smtClean="0"/>
              <a:t>I Always try to Learn something new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0424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7704" y="260648"/>
            <a:ext cx="57300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NAVIGATION BAR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9872" y="119675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SOURCE CODE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464"/>
            <a:ext cx="4655252" cy="2263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76" y="2966505"/>
            <a:ext cx="3456384" cy="2841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6" y="1772816"/>
            <a:ext cx="9144000" cy="7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26" y="1124744"/>
            <a:ext cx="7499094" cy="22979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9144000" cy="25801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18864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CATEGORIES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4947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6" y="675151"/>
            <a:ext cx="8264212" cy="2540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6" y="3356992"/>
            <a:ext cx="8317964" cy="26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379"/>
            <a:ext cx="9144000" cy="42832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26064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JEWELLERY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609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272</TotalTime>
  <Words>115</Words>
  <Application>Microsoft Office PowerPoint</Application>
  <PresentationFormat>On-screen Show (4:3)</PresentationFormat>
  <Paragraphs>47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BlackTie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40</cp:revision>
  <dcterms:created xsi:type="dcterms:W3CDTF">2022-11-25T07:07:42Z</dcterms:created>
  <dcterms:modified xsi:type="dcterms:W3CDTF">2022-11-30T11:17:37Z</dcterms:modified>
</cp:coreProperties>
</file>